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69" r:id="rId15"/>
    <p:sldId id="270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42" d="100"/>
          <a:sy n="42" d="100"/>
        </p:scale>
        <p:origin x="-64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50FF1-FB6E-419D-900A-4353ED59B98C}" type="datetimeFigureOut">
              <a:rPr lang="es-ES" smtClean="0"/>
              <a:t>15/05/2013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B3A803-05CF-40D7-A37D-C16468301B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6625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2B036-B657-4B47-B253-0C976FA4FD4A}" type="datetime1">
              <a:rPr lang="es-ES" smtClean="0"/>
              <a:t>15/05/2013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0636-78CD-45C0-BD61-21A0AE8578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5EE8-C78B-47B0-9E96-43E251EC062F}" type="datetime1">
              <a:rPr lang="es-ES" smtClean="0"/>
              <a:t>15/05/2013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0636-78CD-45C0-BD61-21A0AE8578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81285-13A6-4B3A-81D8-C3D93EB11EC7}" type="datetime1">
              <a:rPr lang="es-ES" smtClean="0"/>
              <a:t>15/05/2013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0636-78CD-45C0-BD61-21A0AE8578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1AFE-D192-4288-9D36-69DB5A66ED6A}" type="datetime1">
              <a:rPr lang="es-ES" smtClean="0"/>
              <a:t>15/05/2013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0636-78CD-45C0-BD61-21A0AE8578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38DE-7987-4B0C-9B67-E428890F5D8D}" type="datetime1">
              <a:rPr lang="es-ES" smtClean="0"/>
              <a:t>15/05/2013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0636-78CD-45C0-BD61-21A0AE8578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F2942-DC15-4BFD-A66E-E80ECC5AF675}" type="datetime1">
              <a:rPr lang="es-ES" smtClean="0"/>
              <a:t>15/05/2013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0636-78CD-45C0-BD61-21A0AE8578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66232-C7E2-4AEF-AB3E-0149D1498BAB}" type="datetime1">
              <a:rPr lang="es-ES" smtClean="0"/>
              <a:t>15/05/2013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0636-78CD-45C0-BD61-21A0AE8578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0814-1046-470D-AB99-00F190B603AE}" type="datetime1">
              <a:rPr lang="es-ES" smtClean="0"/>
              <a:t>15/05/2013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0636-78CD-45C0-BD61-21A0AE8578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5593-85C8-4A92-829C-D1D54A39D621}" type="datetime1">
              <a:rPr lang="es-ES" smtClean="0"/>
              <a:t>15/05/2013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0636-78CD-45C0-BD61-21A0AE8578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C7033-744E-4161-BF20-4822F5F1E361}" type="datetime1">
              <a:rPr lang="es-ES" smtClean="0"/>
              <a:t>15/05/2013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0636-78CD-45C0-BD61-21A0AE8578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A159-4D00-456A-9437-A20BEA96E27F}" type="datetime1">
              <a:rPr lang="es-ES" smtClean="0"/>
              <a:t>15/05/2013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0636-78CD-45C0-BD61-21A0AE8578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3088A-6D58-4B18-BCDD-F81FC10D9EA7}" type="datetime1">
              <a:rPr lang="es-ES" smtClean="0"/>
              <a:t>15/05/2013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50636-78CD-45C0-BD61-21A0AE857828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470025"/>
          </a:xfrm>
        </p:spPr>
        <p:txBody>
          <a:bodyPr>
            <a:normAutofit/>
          </a:bodyPr>
          <a:lstStyle/>
          <a:p>
            <a:r>
              <a:rPr lang="es-ES" sz="7200" dirty="0" smtClean="0">
                <a:solidFill>
                  <a:schemeClr val="accent4">
                    <a:lumMod val="75000"/>
                  </a:schemeClr>
                </a:solidFill>
              </a:rPr>
              <a:t>ZEPA</a:t>
            </a:r>
            <a:endParaRPr lang="es-ES" sz="7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772816"/>
            <a:ext cx="8280920" cy="5085184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 ZEPA es una Zona Especial Protegida para las Aves.</a:t>
            </a:r>
          </a:p>
          <a:p>
            <a:endParaRPr lang="es-E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s-E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</a:t>
            </a:r>
            <a:r>
              <a:rPr lang="es-E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zz</a:t>
            </a:r>
            <a:r>
              <a:rPr lang="es-E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</a:t>
            </a:r>
          </a:p>
          <a:p>
            <a:r>
              <a:rPr lang="es-E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</a:t>
            </a:r>
          </a:p>
        </p:txBody>
      </p:sp>
      <p:sp>
        <p:nvSpPr>
          <p:cNvPr id="1026" name="AutoShape 2" descr="http://www.regmurcia.com/cache/imagenes/81/3/81346_res_720.jpg"/>
          <p:cNvSpPr>
            <a:spLocks noChangeAspect="1" noChangeArrowheads="1"/>
          </p:cNvSpPr>
          <p:nvPr/>
        </p:nvSpPr>
        <p:spPr bwMode="auto">
          <a:xfrm>
            <a:off x="63500" y="-136525"/>
            <a:ext cx="5572125" cy="41814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" name="4 Imagen" descr="hbftftrv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3140968"/>
            <a:ext cx="5832648" cy="32403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7200" dirty="0" smtClean="0"/>
              <a:t>Ecosistema</a:t>
            </a:r>
            <a:endParaRPr lang="es-ES" sz="7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600" dirty="0" smtClean="0"/>
              <a:t>Un ecosistema , son todos los seres vivos que habitan en nuestro planeta y que pertenecen a alguna especie.</a:t>
            </a:r>
          </a:p>
          <a:p>
            <a:pPr>
              <a:buNone/>
            </a:pPr>
            <a:endParaRPr lang="es-ES" dirty="0" smtClean="0"/>
          </a:p>
          <a:p>
            <a:r>
              <a:rPr lang="es-ES" sz="3600" dirty="0" smtClean="0"/>
              <a:t>Un ecosistema , esta formado por : El biotopo y la biocenosis 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6000" dirty="0" smtClean="0"/>
              <a:t>Partes del ecosistema</a:t>
            </a:r>
            <a:endParaRPr lang="es-ES" sz="6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Biocenosis: Es un conjunto de poblaciones, que comparten un territorio y se establecen relaciones entre si. Ejemplo:</a:t>
            </a:r>
          </a:p>
          <a:p>
            <a:endParaRPr lang="es-ES" dirty="0"/>
          </a:p>
        </p:txBody>
      </p:sp>
      <p:pic>
        <p:nvPicPr>
          <p:cNvPr id="5" name="4 Imagen" descr="bio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3501008"/>
            <a:ext cx="6480720" cy="273630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Biotopo: Es un territorio ocupado por una biocenosis , que presenta unas características físicas y climáticas.</a:t>
            </a:r>
          </a:p>
          <a:p>
            <a:endParaRPr lang="es-ES" dirty="0"/>
          </a:p>
        </p:txBody>
      </p:sp>
      <p:pic>
        <p:nvPicPr>
          <p:cNvPr id="5" name="4 Imagen" descr="jedejedej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3573016"/>
            <a:ext cx="5832648" cy="273630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6000" dirty="0" smtClean="0"/>
              <a:t>Factores</a:t>
            </a:r>
            <a:endParaRPr lang="es-ES" sz="6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Factores abióticos: Son las variables que caracterizan al biotopo o al medio físico por ejemplo: la temperatura , la luminosidad y la humedad.</a:t>
            </a:r>
          </a:p>
          <a:p>
            <a:endParaRPr lang="es-ES" dirty="0"/>
          </a:p>
          <a:p>
            <a:r>
              <a:rPr lang="es-ES" dirty="0" smtClean="0"/>
              <a:t>En la ZEPA había  terreno seco ,  clima árido , luz etc..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Factores bióticos : Son los seres vivos que habitan el ecosistema , y las relaciones que se establecen entre ellos.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3 Imagen" descr="aguilaaaa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005064"/>
            <a:ext cx="3456384" cy="2088232"/>
          </a:xfrm>
          <a:prstGeom prst="rect">
            <a:avLst/>
          </a:prstGeom>
        </p:spPr>
      </p:pic>
      <p:pic>
        <p:nvPicPr>
          <p:cNvPr id="5" name="4 Imagen" descr="aguii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3933056"/>
            <a:ext cx="3528392" cy="2138844"/>
          </a:xfrm>
          <a:prstGeom prst="rect">
            <a:avLst/>
          </a:prstGeom>
        </p:spPr>
      </p:pic>
      <p:sp>
        <p:nvSpPr>
          <p:cNvPr id="6" name="5 Flecha derecha"/>
          <p:cNvSpPr/>
          <p:nvPr/>
        </p:nvSpPr>
        <p:spPr>
          <a:xfrm>
            <a:off x="4067944" y="479715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000" dirty="0" smtClean="0"/>
              <a:t>Relaciones</a:t>
            </a:r>
            <a:endParaRPr lang="es-ES" sz="6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Relaciones </a:t>
            </a:r>
            <a:r>
              <a:rPr lang="es-ES" dirty="0" err="1" smtClean="0"/>
              <a:t>intraespecíficas</a:t>
            </a:r>
            <a:r>
              <a:rPr lang="es-ES" dirty="0" smtClean="0"/>
              <a:t>: Se produce entre individuos de la misma especie. Ejemplo:</a:t>
            </a:r>
          </a:p>
          <a:p>
            <a:r>
              <a:rPr lang="es-ES" dirty="0" smtClean="0"/>
              <a:t>La familia: esta formado por un macho y una hembra cuyo fin es cuidar a sus crías. Ejemplo: Conejos.</a:t>
            </a:r>
          </a:p>
          <a:p>
            <a:r>
              <a:rPr lang="es-ES" dirty="0" smtClean="0"/>
              <a:t>La población: es una asociación de varios individuos de la misma especie que ocupan un territorio determinado. Ejemplo : águila.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772816"/>
            <a:ext cx="8640960" cy="3816424"/>
          </a:xfrm>
        </p:spPr>
        <p:txBody>
          <a:bodyPr>
            <a:normAutofit/>
          </a:bodyPr>
          <a:lstStyle/>
          <a:p>
            <a:r>
              <a:rPr lang="es-ES" dirty="0" smtClean="0"/>
              <a:t>Relaciones </a:t>
            </a:r>
            <a:r>
              <a:rPr lang="es-ES" dirty="0" err="1" smtClean="0"/>
              <a:t>interespecíficas</a:t>
            </a:r>
            <a:r>
              <a:rPr lang="es-ES" dirty="0" smtClean="0"/>
              <a:t>: Se establece entre individuos de la misma especie. Ejemplo:</a:t>
            </a:r>
          </a:p>
          <a:p>
            <a:endParaRPr lang="es-ES" dirty="0" smtClean="0"/>
          </a:p>
          <a:p>
            <a:pPr>
              <a:buNone/>
            </a:pPr>
            <a:r>
              <a:rPr lang="es-ES" dirty="0" smtClean="0"/>
              <a:t>     Simbiosis                           Depredación                 </a:t>
            </a:r>
          </a:p>
          <a:p>
            <a:pPr>
              <a:buNone/>
            </a:pPr>
            <a:r>
              <a:rPr lang="es-ES" dirty="0" smtClean="0"/>
              <a:t>     Competencia                     Inquilinismo  </a:t>
            </a:r>
          </a:p>
          <a:p>
            <a:pPr>
              <a:buNone/>
            </a:pPr>
            <a:r>
              <a:rPr lang="es-ES" dirty="0"/>
              <a:t> </a:t>
            </a:r>
            <a:r>
              <a:rPr lang="es-ES" dirty="0" smtClean="0"/>
              <a:t>    Comensalismo                   Parasitismo</a:t>
            </a:r>
          </a:p>
          <a:p>
            <a:endParaRPr lang="es-ES" dirty="0" smtClean="0"/>
          </a:p>
        </p:txBody>
      </p:sp>
      <p:sp>
        <p:nvSpPr>
          <p:cNvPr id="4" name="3 Flecha derecha"/>
          <p:cNvSpPr/>
          <p:nvPr/>
        </p:nvSpPr>
        <p:spPr>
          <a:xfrm>
            <a:off x="3923928" y="3429000"/>
            <a:ext cx="432048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lecha derecha"/>
          <p:cNvSpPr/>
          <p:nvPr/>
        </p:nvSpPr>
        <p:spPr>
          <a:xfrm>
            <a:off x="323528" y="3429000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derecha"/>
          <p:cNvSpPr/>
          <p:nvPr/>
        </p:nvSpPr>
        <p:spPr>
          <a:xfrm>
            <a:off x="323528" y="4221088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Flecha derecha"/>
          <p:cNvSpPr/>
          <p:nvPr/>
        </p:nvSpPr>
        <p:spPr>
          <a:xfrm>
            <a:off x="323528" y="4797152"/>
            <a:ext cx="36004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lecha derecha"/>
          <p:cNvSpPr/>
          <p:nvPr/>
        </p:nvSpPr>
        <p:spPr>
          <a:xfrm>
            <a:off x="3995936" y="4149080"/>
            <a:ext cx="43204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derecha"/>
          <p:cNvSpPr/>
          <p:nvPr/>
        </p:nvSpPr>
        <p:spPr>
          <a:xfrm>
            <a:off x="3995936" y="4725144"/>
            <a:ext cx="43204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7200" dirty="0" smtClean="0"/>
              <a:t>1. simbiosis</a:t>
            </a:r>
            <a:endParaRPr lang="es-ES" sz="7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Simbiosis: Son individuos de distinta especie que se asocian y se benefician mutuamente . Ejemplo: Por ejemplo en la ZEPA hay l</a:t>
            </a:r>
            <a:r>
              <a:rPr lang="es-ES" dirty="0"/>
              <a:t>í</a:t>
            </a:r>
            <a:r>
              <a:rPr lang="es-ES" dirty="0" smtClean="0"/>
              <a:t>quenes que es el resultado de la simbiosis entre un alga y el hongo.</a:t>
            </a:r>
          </a:p>
          <a:p>
            <a:pPr>
              <a:buNone/>
            </a:pPr>
            <a:endParaRPr lang="es-ES" dirty="0"/>
          </a:p>
          <a:p>
            <a:pPr>
              <a:buNone/>
            </a:pPr>
            <a:r>
              <a:rPr lang="es-ES" dirty="0" smtClean="0"/>
              <a:t>        </a:t>
            </a:r>
          </a:p>
        </p:txBody>
      </p:sp>
      <p:pic>
        <p:nvPicPr>
          <p:cNvPr id="4" name="3 Imagen" descr="liquen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4005064"/>
            <a:ext cx="4032448" cy="256490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000" dirty="0" smtClean="0"/>
              <a:t>2. Competencia</a:t>
            </a:r>
            <a:endParaRPr lang="es-ES" sz="6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Competencia: Cuando dos individuos se enfrentan para conseguir un beneficio. Ejemplo: Por ejemplo en la ZEPA se puede encontrar el ejemplo de un águila y una rapaz.</a:t>
            </a:r>
            <a:endParaRPr lang="es-ES" dirty="0"/>
          </a:p>
        </p:txBody>
      </p:sp>
      <p:pic>
        <p:nvPicPr>
          <p:cNvPr id="4" name="3 Imagen" descr="aguila perdice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4509120"/>
            <a:ext cx="2438400" cy="1624584"/>
          </a:xfrm>
          <a:prstGeom prst="rect">
            <a:avLst/>
          </a:prstGeom>
        </p:spPr>
      </p:pic>
      <p:pic>
        <p:nvPicPr>
          <p:cNvPr id="5" name="4 Imagen" descr="rapa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4437112"/>
            <a:ext cx="2724150" cy="1676400"/>
          </a:xfrm>
          <a:prstGeom prst="rect">
            <a:avLst/>
          </a:prstGeom>
        </p:spPr>
      </p:pic>
      <p:sp>
        <p:nvSpPr>
          <p:cNvPr id="6" name="5 Flecha izquierda y derecha"/>
          <p:cNvSpPr/>
          <p:nvPr/>
        </p:nvSpPr>
        <p:spPr>
          <a:xfrm>
            <a:off x="3563888" y="5085184"/>
            <a:ext cx="1872208" cy="50405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000" dirty="0" smtClean="0"/>
              <a:t>3. Comensalismo</a:t>
            </a:r>
            <a:endParaRPr lang="es-ES" sz="6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Comensalismo: Se benefician alimentándose de los restos de comida de otra sin que la última resulte afectada. Ejemplo: Las plantas </a:t>
            </a:r>
            <a:r>
              <a:rPr lang="es-ES" dirty="0" err="1" smtClean="0"/>
              <a:t>espífitas</a:t>
            </a:r>
            <a:r>
              <a:rPr lang="es-ES" dirty="0" smtClean="0"/>
              <a:t> y la orquídeas.</a:t>
            </a:r>
          </a:p>
          <a:p>
            <a:endParaRPr lang="es-ES" dirty="0"/>
          </a:p>
        </p:txBody>
      </p:sp>
      <p:pic>
        <p:nvPicPr>
          <p:cNvPr id="4" name="3 Imagen" descr="arbo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861048"/>
            <a:ext cx="3528392" cy="2448272"/>
          </a:xfrm>
          <a:prstGeom prst="rect">
            <a:avLst/>
          </a:prstGeom>
        </p:spPr>
      </p:pic>
      <p:pic>
        <p:nvPicPr>
          <p:cNvPr id="5" name="4 Imagen" descr="or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3861048"/>
            <a:ext cx="3403079" cy="24239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000" dirty="0" smtClean="0"/>
              <a:t>4.Depredación</a:t>
            </a:r>
            <a:endParaRPr lang="es-ES" sz="6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Depredación: Un individuo de una especie captura a otro de distinta especie para alimentarse. Por ejemplo : En la ZEPA se puede encontrar un águila real y un conejo.</a:t>
            </a:r>
            <a:endParaRPr lang="es-ES" dirty="0"/>
          </a:p>
        </p:txBody>
      </p:sp>
      <p:pic>
        <p:nvPicPr>
          <p:cNvPr id="4" name="3 Imagen" descr="Aguila Real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3789040"/>
            <a:ext cx="3888431" cy="2443249"/>
          </a:xfrm>
          <a:prstGeom prst="rect">
            <a:avLst/>
          </a:prstGeom>
        </p:spPr>
      </p:pic>
      <p:pic>
        <p:nvPicPr>
          <p:cNvPr id="5" name="4 Imagen" descr="conejo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3789040"/>
            <a:ext cx="3851920" cy="243280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000" dirty="0" smtClean="0"/>
              <a:t>5. Parasitismo</a:t>
            </a:r>
            <a:endParaRPr lang="es-ES" sz="6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Parasitismo: Es un individuo que vive a costa de otro. Ejemplo: En la ZEPA se puede encontrar la cuscuta.</a:t>
            </a:r>
          </a:p>
          <a:p>
            <a:endParaRPr lang="es-ES" dirty="0" smtClean="0"/>
          </a:p>
          <a:p>
            <a:r>
              <a:rPr lang="es-ES" dirty="0" smtClean="0"/>
              <a:t>La cuscuta es una planta</a:t>
            </a:r>
          </a:p>
          <a:p>
            <a:pPr>
              <a:buNone/>
            </a:pPr>
            <a:r>
              <a:rPr lang="es-ES" dirty="0" smtClean="0"/>
              <a:t>    que se alimenta de otras </a:t>
            </a:r>
          </a:p>
          <a:p>
            <a:pPr>
              <a:buNone/>
            </a:pPr>
            <a:r>
              <a:rPr lang="es-ES" dirty="0"/>
              <a:t> </a:t>
            </a:r>
            <a:r>
              <a:rPr lang="es-ES" dirty="0" smtClean="0"/>
              <a:t>   plantas , sobre las que </a:t>
            </a:r>
          </a:p>
          <a:p>
            <a:pPr>
              <a:buNone/>
            </a:pPr>
            <a:r>
              <a:rPr lang="es-ES" dirty="0"/>
              <a:t> </a:t>
            </a:r>
            <a:r>
              <a:rPr lang="es-ES" dirty="0" smtClean="0"/>
              <a:t>   vive.                                      </a:t>
            </a:r>
            <a:endParaRPr lang="es-ES" dirty="0"/>
          </a:p>
        </p:txBody>
      </p:sp>
      <p:pic>
        <p:nvPicPr>
          <p:cNvPr id="4" name="3 Imagen" descr="cuscuta epithymum40 - cop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3212976"/>
            <a:ext cx="3240360" cy="31647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000" dirty="0" smtClean="0"/>
              <a:t>6. inquilinismo</a:t>
            </a:r>
            <a:endParaRPr lang="es-ES" sz="6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Inquilinismo: Un individuo se asocia a otro individuo de distinta especie que le sirve de alojamiento. Ejemplo: En la ZEPA se puede encontrar  un pino y una ardilla.</a:t>
            </a:r>
            <a:endParaRPr lang="es-ES" dirty="0"/>
          </a:p>
        </p:txBody>
      </p:sp>
      <p:pic>
        <p:nvPicPr>
          <p:cNvPr id="4" name="3 Imagen" descr="sierra del gigante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861048"/>
            <a:ext cx="3240360" cy="2502278"/>
          </a:xfrm>
          <a:prstGeom prst="rect">
            <a:avLst/>
          </a:prstGeom>
        </p:spPr>
      </p:pic>
      <p:pic>
        <p:nvPicPr>
          <p:cNvPr id="5" name="4 Imagen" descr="Ardilla 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861048"/>
            <a:ext cx="3384376" cy="25202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HECHO POR: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4000" dirty="0" smtClean="0"/>
              <a:t>Diana Nicolás</a:t>
            </a:r>
          </a:p>
          <a:p>
            <a:endParaRPr lang="es-ES" sz="4000" dirty="0"/>
          </a:p>
          <a:p>
            <a:r>
              <a:rPr lang="es-ES" sz="4000" dirty="0" err="1" smtClean="0"/>
              <a:t>Rosi</a:t>
            </a:r>
            <a:r>
              <a:rPr lang="es-ES" sz="4000" dirty="0" smtClean="0"/>
              <a:t> Velasco</a:t>
            </a:r>
          </a:p>
          <a:p>
            <a:endParaRPr lang="es-ES" sz="4000" dirty="0"/>
          </a:p>
          <a:p>
            <a:r>
              <a:rPr lang="es-ES" sz="4000" smtClean="0"/>
              <a:t>Cristina Velasco</a:t>
            </a:r>
            <a:endParaRPr lang="es-ES" sz="4000" dirty="0" smtClean="0"/>
          </a:p>
        </p:txBody>
      </p:sp>
    </p:spTree>
    <p:extLst>
      <p:ext uri="{BB962C8B-B14F-4D97-AF65-F5344CB8AC3E}">
        <p14:creationId xmlns:p14="http://schemas.microsoft.com/office/powerpoint/2010/main" val="15099266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466</Words>
  <Application>Microsoft Office PowerPoint</Application>
  <PresentationFormat>Presentación en pantalla (4:3)</PresentationFormat>
  <Paragraphs>51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ZEPA</vt:lpstr>
      <vt:lpstr>Ecosistema</vt:lpstr>
      <vt:lpstr>Partes del ecosistema</vt:lpstr>
      <vt:lpstr>Presentación de PowerPoint</vt:lpstr>
      <vt:lpstr>Factores</vt:lpstr>
      <vt:lpstr>Presentación de PowerPoint</vt:lpstr>
      <vt:lpstr>Relaciones</vt:lpstr>
      <vt:lpstr>Presentación de PowerPoint</vt:lpstr>
      <vt:lpstr>1. simbiosis</vt:lpstr>
      <vt:lpstr>2. Competencia</vt:lpstr>
      <vt:lpstr>3. Comensalismo</vt:lpstr>
      <vt:lpstr>4.Depredación</vt:lpstr>
      <vt:lpstr>5. Parasitismo</vt:lpstr>
      <vt:lpstr>6. inquilinismo</vt:lpstr>
      <vt:lpstr>HECHO POR: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ZEPA</dc:title>
  <dc:creator>.</dc:creator>
  <cp:lastModifiedBy>Profesor</cp:lastModifiedBy>
  <cp:revision>12</cp:revision>
  <dcterms:created xsi:type="dcterms:W3CDTF">2013-05-12T16:30:20Z</dcterms:created>
  <dcterms:modified xsi:type="dcterms:W3CDTF">2013-05-15T11:37:59Z</dcterms:modified>
</cp:coreProperties>
</file>